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5A408-1CD3-466E-96B7-C46B8D9C36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A0866-04D3-4920-8190-581C2A31C4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6B155-5EC4-4A2E-9437-48051793B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D4B78-98D2-4ACC-9607-CB9FD9A7F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38329-84A4-47C8-B59F-D932A4FE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987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A4C72-6265-46FE-8B0C-DBD71BE32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175B68-0DA0-4477-8BC9-35CBC2F64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68DDE-264C-482A-AFD2-3FF69A93D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DBDC8-E23E-4E7A-9B1C-7710BC427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DEA9F-7FDF-4B02-834B-F112D968A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3052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3872AA-0AFE-4568-BD8C-55ACA7DF32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D0BA23-E2DB-49F0-A7B3-3D129DF57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B03CE-FCB8-4D52-B9A0-83F169D70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79263-C748-4934-8D62-C7D179599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5C216-CEB4-49AE-B892-76B5105A0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7778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73FB1-D76E-4157-9E16-A25EB0E04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7081B-CFBA-42B4-80ED-B53F96C12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648C1-D68F-4CB2-AA35-F38B579E6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1591-DBD6-4905-9AA5-E5AB47935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DD816-6C76-40CA-9247-03F69DB50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806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6DA8F-D42B-43BF-94E9-8D8574F03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8F949A-DB58-4136-BBF4-F4B7E7BB8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83850-68D0-4172-92EF-4CD6E44AD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A8594-DC0A-40B5-811F-DEBEBE6D1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9DA47-61CB-4129-B836-B2B8BB362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7693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B398C-A0CC-4A78-AC5E-CD99217CD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00C93-9E17-4902-82A2-6C30E0CCA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A8A3DB-8727-4786-ABBA-8DCC06903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E5F92-4055-4D3C-ACD1-6B19DBE67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10B0A5-2F19-403B-BC83-9B37EF210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F8904-4703-4206-AF1C-E17725154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843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E3B42-37B2-4409-9816-8B805E57C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CC68B-2845-4E61-B6AD-A3F8B095A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B78B4D-4A04-41BE-984C-3BFC32236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AC2EC-C636-46D8-AFA9-CD305EB1F6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007794-6ECA-4DB2-9D0B-1F8F01F00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83141D-06A2-488F-9BC1-2C1DADC7B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091A4D-450F-46BA-B971-25E56099B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ADF3B-BF76-426B-A77E-7F2A3E1C0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4701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3058A-200D-43AA-B47E-DAAB47C94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DFCBA-1871-486C-A717-F4781C3BB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E203F-4663-4F08-80D2-A3B6A05F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8A9A2-B6CF-4E35-87AD-D82E45050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04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15C41A-B2BD-445D-8F6E-C5260F08F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E3283F-E95D-4B64-92F5-7A0446712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190D3D-9325-4765-98BA-80C134AFA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9891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23A44-1604-46C7-B191-3E87F7E5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ADD0C-83F9-4CF6-8375-DFE67AF6E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5298BC-D629-4C93-81BA-9309E8FDB2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7EC0E3-3A00-4450-8FE2-A64B05EDF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1CD84-80D8-4DD5-B6BD-F31438C41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4B4D0-13FC-495A-88DA-D5D069EA0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8456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7175F-D018-4C29-B050-BB5518313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8EEC86-6365-46FC-B654-1326C6D32D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C0A53-3C24-48F5-A2C9-66885182C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4F7D8-7D42-481F-8215-95E98B360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725E9-7061-4BD2-86CD-59E30DC19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7E854-9F39-4E7C-97D6-B30F32009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364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31D29D-B376-4858-90A7-87A65823C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90552-0DFE-4A79-85F5-0282EF7CC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7AE12-8068-49F3-9136-EE4D1FAF3F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7B617-EAEF-4AC7-B78A-540A179ED680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699E5-6EFF-4697-9B19-3F1E65E13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60DAB-2B44-4E05-B5FB-436F65598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F4EE1-E072-43FC-B421-B246F619B0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0489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6C32DA-8DAB-4B34-94C8-22AFCF1DA1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59" t="20754" r="31970" b="25032"/>
          <a:stretch/>
        </p:blipFill>
        <p:spPr>
          <a:xfrm>
            <a:off x="250166" y="284672"/>
            <a:ext cx="5198067" cy="284671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51485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DAAB90-6D23-40CC-A3AD-EF64C26BAD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92" t="20567" r="8836" b="1986"/>
          <a:stretch/>
        </p:blipFill>
        <p:spPr>
          <a:xfrm>
            <a:off x="100575" y="194554"/>
            <a:ext cx="6148515" cy="36529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FB2F73-E2C8-43AF-999D-0EAE163813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81" t="20283" r="9456" b="1844"/>
          <a:stretch/>
        </p:blipFill>
        <p:spPr>
          <a:xfrm>
            <a:off x="6328480" y="194554"/>
            <a:ext cx="5744382" cy="346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58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31C071-3F75-438A-9AB3-C7B64FCE7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88" t="18581" r="39421" b="39432"/>
          <a:stretch/>
        </p:blipFill>
        <p:spPr>
          <a:xfrm>
            <a:off x="185125" y="223736"/>
            <a:ext cx="5215012" cy="277633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2BC4D3-FE31-4464-A0E9-32BD0CBD05F8}"/>
              </a:ext>
            </a:extLst>
          </p:cNvPr>
          <p:cNvSpPr/>
          <p:nvPr/>
        </p:nvSpPr>
        <p:spPr>
          <a:xfrm>
            <a:off x="968731" y="2677442"/>
            <a:ext cx="3068431" cy="2881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2D4271-0470-44E8-A2C5-00FE9AFB5E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28" t="18723" r="39422" b="33901"/>
          <a:stretch/>
        </p:blipFill>
        <p:spPr>
          <a:xfrm>
            <a:off x="5622586" y="223736"/>
            <a:ext cx="4842547" cy="330758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2CBB22-EE71-4B41-9D06-26989EBB51FE}"/>
              </a:ext>
            </a:extLst>
          </p:cNvPr>
          <p:cNvSpPr/>
          <p:nvPr/>
        </p:nvSpPr>
        <p:spPr>
          <a:xfrm>
            <a:off x="5801050" y="3139683"/>
            <a:ext cx="2777644" cy="31400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534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08BC04E-B5B6-4259-8799-AEFD7407EC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1" t="18581" r="40130" b="51313"/>
          <a:stretch/>
        </p:blipFill>
        <p:spPr>
          <a:xfrm>
            <a:off x="249676" y="1994170"/>
            <a:ext cx="6977975" cy="243191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AF42C6-9940-48DD-AF72-C0BCCD5F6F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45" t="18365" r="39596" b="61132"/>
          <a:stretch/>
        </p:blipFill>
        <p:spPr>
          <a:xfrm>
            <a:off x="249676" y="255147"/>
            <a:ext cx="6977974" cy="163891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2786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F5A0C9-5451-4758-8D2E-068B5C2B39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85" t="45958" r="63623" b="38723"/>
          <a:stretch/>
        </p:blipFill>
        <p:spPr>
          <a:xfrm>
            <a:off x="787943" y="194553"/>
            <a:ext cx="2937751" cy="143564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4E056D-280B-4430-A090-77A33C7F5B7A}"/>
              </a:ext>
            </a:extLst>
          </p:cNvPr>
          <p:cNvSpPr/>
          <p:nvPr/>
        </p:nvSpPr>
        <p:spPr>
          <a:xfrm>
            <a:off x="772745" y="487354"/>
            <a:ext cx="2952949" cy="1935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6EE220-1932-43C9-AFA2-1B6DDE8C5745}"/>
              </a:ext>
            </a:extLst>
          </p:cNvPr>
          <p:cNvSpPr/>
          <p:nvPr/>
        </p:nvSpPr>
        <p:spPr>
          <a:xfrm>
            <a:off x="787943" y="1363939"/>
            <a:ext cx="2937751" cy="2662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E6B0AF-7C69-42D8-8125-8D079B652CAA}"/>
              </a:ext>
            </a:extLst>
          </p:cNvPr>
          <p:cNvSpPr txBox="1"/>
          <p:nvPr/>
        </p:nvSpPr>
        <p:spPr>
          <a:xfrm>
            <a:off x="244399" y="1805015"/>
            <a:ext cx="4459904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1400" dirty="0"/>
              <a:t>Employee </a:t>
            </a:r>
            <a:r>
              <a:rPr lang="en-IN" sz="1400" b="1" dirty="0"/>
              <a:t>Ashok</a:t>
            </a:r>
            <a:r>
              <a:rPr lang="en-IN" sz="1400" dirty="0"/>
              <a:t> transformed from </a:t>
            </a:r>
            <a:r>
              <a:rPr lang="en-IN" sz="1400" b="1" dirty="0"/>
              <a:t>Hyderabad to Chennai</a:t>
            </a:r>
            <a:r>
              <a:rPr lang="en-IN" sz="1400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CB23CE-B6FF-42CB-821C-FD012E96CC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20" t="45446" r="63713" b="38724"/>
          <a:stretch/>
        </p:blipFill>
        <p:spPr>
          <a:xfrm>
            <a:off x="476051" y="2313197"/>
            <a:ext cx="3803514" cy="153797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50DCDDF-F364-4809-BD00-FFF564E87D35}"/>
              </a:ext>
            </a:extLst>
          </p:cNvPr>
          <p:cNvSpPr/>
          <p:nvPr/>
        </p:nvSpPr>
        <p:spPr>
          <a:xfrm>
            <a:off x="466322" y="2300227"/>
            <a:ext cx="817123" cy="15509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5763D4-1794-485E-9CAF-B9E9D7525751}"/>
              </a:ext>
            </a:extLst>
          </p:cNvPr>
          <p:cNvSpPr txBox="1"/>
          <p:nvPr/>
        </p:nvSpPr>
        <p:spPr>
          <a:xfrm>
            <a:off x="244401" y="4048333"/>
            <a:ext cx="4478149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Employee </a:t>
            </a:r>
            <a:r>
              <a:rPr lang="en-IN" sz="1400" b="1" dirty="0"/>
              <a:t>Ashok</a:t>
            </a:r>
            <a:r>
              <a:rPr lang="en-IN" sz="1400" dirty="0"/>
              <a:t> again transformed from </a:t>
            </a:r>
            <a:r>
              <a:rPr lang="en-IN" sz="1400" b="1" dirty="0"/>
              <a:t>Chennai to Pune</a:t>
            </a:r>
            <a:r>
              <a:rPr lang="en-IN" sz="1400" dirty="0"/>
              <a:t>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C86A8F8-0E41-4666-AE5B-71347965E4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909" t="45446" r="63735" b="36046"/>
          <a:stretch/>
        </p:blipFill>
        <p:spPr>
          <a:xfrm>
            <a:off x="466322" y="4540135"/>
            <a:ext cx="3813243" cy="181105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C08DCB6-D396-43D3-8331-AE07EF0D566D}"/>
              </a:ext>
            </a:extLst>
          </p:cNvPr>
          <p:cNvSpPr/>
          <p:nvPr/>
        </p:nvSpPr>
        <p:spPr>
          <a:xfrm>
            <a:off x="1092423" y="5823688"/>
            <a:ext cx="3187142" cy="2366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C506D11-E6B0-429D-97B2-F51AEEAC5D33}"/>
              </a:ext>
            </a:extLst>
          </p:cNvPr>
          <p:cNvSpPr/>
          <p:nvPr/>
        </p:nvSpPr>
        <p:spPr>
          <a:xfrm>
            <a:off x="1092423" y="6064741"/>
            <a:ext cx="3187142" cy="2366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FC41D7-A575-47FB-8C0D-6AAE348725C0}"/>
              </a:ext>
            </a:extLst>
          </p:cNvPr>
          <p:cNvSpPr/>
          <p:nvPr/>
        </p:nvSpPr>
        <p:spPr>
          <a:xfrm>
            <a:off x="244400" y="184824"/>
            <a:ext cx="4478150" cy="6176093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609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17</Words>
  <Application>Microsoft Office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10</cp:revision>
  <dcterms:created xsi:type="dcterms:W3CDTF">2022-12-16T08:07:15Z</dcterms:created>
  <dcterms:modified xsi:type="dcterms:W3CDTF">2022-12-16T17:49:02Z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2022-12-16T08:07:15Z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47344c5e-5b8a-4d70-8043-557a5bc54b32</vt:lpwstr>
  </property>
  <property fmtid="{D5CDD505-2E9C-101B-9397-08002B2CF9AE}" pid="8" name="MSIP_Label_19540963-e559-4020-8a90-fe8a502c2801_ContentBits">
    <vt:lpwstr>0</vt:lpwstr>
  </property>
</Properties>
</file>

<file path=docProps/thumbnail.jpeg>
</file>